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3" r:id="rId2"/>
    <p:sldId id="272" r:id="rId3"/>
    <p:sldId id="266" r:id="rId4"/>
    <p:sldId id="267" r:id="rId5"/>
    <p:sldId id="268" r:id="rId6"/>
    <p:sldId id="270" r:id="rId7"/>
    <p:sldId id="271" r:id="rId8"/>
    <p:sldId id="273" r:id="rId9"/>
  </p:sldIdLst>
  <p:sldSz cx="9144000" cy="6858000" type="screen4x3"/>
  <p:notesSz cx="6781800" cy="9880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7278" autoAdjust="0"/>
  </p:normalViewPr>
  <p:slideViewPr>
    <p:cSldViewPr>
      <p:cViewPr>
        <p:scale>
          <a:sx n="80" d="100"/>
          <a:sy n="80" d="100"/>
        </p:scale>
        <p:origin x="-1590" y="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D1FEB-4B0E-4851-A4BD-C057D8743126}" type="datetimeFigureOut">
              <a:rPr lang="en-US" smtClean="0"/>
              <a:pPr/>
              <a:t>7/27/2009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530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750" y="938530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991AD-079C-4E32-A834-BA8A7105B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40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40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604C1-D84C-4B66-8893-4A99BCD5B368}" type="datetimeFigureOut">
              <a:rPr lang="el-GR" smtClean="0"/>
              <a:pPr/>
              <a:t>27/7/2009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1363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8180" y="4693285"/>
            <a:ext cx="5425440" cy="4446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384855"/>
            <a:ext cx="2938780" cy="494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41451" y="9384855"/>
            <a:ext cx="2938780" cy="494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C6F09-0E33-44AE-8A2A-90F846E8BD9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SRES</a:t>
            </a:r>
            <a:r>
              <a:rPr lang="en-US" baseline="0" dirty="0" smtClean="0"/>
              <a:t> Special Report on Emission Scenarios (4 storylines)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ISIS Fish and Baltic Cod: </a:t>
            </a:r>
            <a:r>
              <a:rPr lang="en-US" baseline="0" dirty="0" smtClean="0"/>
              <a:t> Work by Kraus and Pelletier (2008)</a:t>
            </a:r>
            <a:endParaRPr lang="en-US" dirty="0" smtClean="0"/>
          </a:p>
          <a:p>
            <a:r>
              <a:rPr lang="en-US" dirty="0" smtClean="0"/>
              <a:t>MARE – Marine Research on </a:t>
            </a:r>
            <a:r>
              <a:rPr lang="en-US" dirty="0" err="1" smtClean="0"/>
              <a:t>Eutrophication</a:t>
            </a:r>
            <a:r>
              <a:rPr lang="en-US" dirty="0" smtClean="0"/>
              <a:t> Program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ISIS Fish and Baltic Cod: </a:t>
            </a:r>
            <a:r>
              <a:rPr lang="en-US" baseline="0" dirty="0" smtClean="0"/>
              <a:t> Work by Kraus and Pelletier (2008)</a:t>
            </a:r>
            <a:endParaRPr lang="en-US" dirty="0" smtClean="0"/>
          </a:p>
          <a:p>
            <a:r>
              <a:rPr lang="en-US" dirty="0" smtClean="0"/>
              <a:t>MARE – Marine Research on </a:t>
            </a:r>
            <a:r>
              <a:rPr lang="en-US" dirty="0" err="1" smtClean="0"/>
              <a:t>Eutrophication</a:t>
            </a:r>
            <a:r>
              <a:rPr lang="en-US" dirty="0" smtClean="0"/>
              <a:t> Program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6F09-0E33-44AE-8A2A-90F846E8BD93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29B4-36F9-49B1-869E-87A509AACB55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BE33-7C40-4CA6-B27B-6CD48CDECF64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E297-17D9-437D-B828-C24F9413F632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0F18-428B-4A85-8638-52FEA01C0FF9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6B92C-5F20-4E6C-B837-D98BF18BA0A3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C1DA-A477-4092-A752-C17E573F410E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5D21-EEB0-4971-96D8-376AA5838673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C9CF-B25A-4443-9588-82FD8E611F83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738F2-7ED6-46E6-BC5E-4C2D16474EE9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169F-D2CB-484B-BBE4-898AE3F49177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09D1E-14FC-4BA4-9D2C-9981A1937CA4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FF2729-7C10-4167-9FE7-06B3D7E66C6A}" type="datetime1">
              <a:rPr lang="en-US" smtClean="0"/>
              <a:pPr/>
              <a:t>7/27/2009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B1BA41-C9B1-486C-92C9-8040874111C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0" y="304800"/>
            <a:ext cx="9144000" cy="2362200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Spatial modeling of climate change induced impacts on German Coastal Fisheries</a:t>
            </a:r>
          </a:p>
          <a:p>
            <a:pPr marR="4572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ubtitle 4"/>
          <p:cNvSpPr txBox="1">
            <a:spLocks/>
          </p:cNvSpPr>
          <p:nvPr/>
        </p:nvSpPr>
        <p:spPr>
          <a:xfrm>
            <a:off x="0" y="4724400"/>
            <a:ext cx="9144000" cy="2133600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Papaioannou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Christian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Albrechts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University of Kiel</a:t>
            </a:r>
          </a:p>
          <a:p>
            <a:pPr marR="45720" lvl="0" algn="ctr">
              <a:buClr>
                <a:srgbClr val="FFC000"/>
              </a:buClr>
              <a:buSzPct val="75000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Department of Geography</a:t>
            </a:r>
            <a:endPara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R="45720" lvl="0" algn="ctr">
              <a:buClr>
                <a:srgbClr val="FFC000"/>
              </a:buClr>
              <a:buSzPct val="75000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Cluster of Excellence ‘Future Ocean’</a:t>
            </a:r>
          </a:p>
          <a:p>
            <a:pPr marR="45720" lvl="0" algn="ctr">
              <a:buClr>
                <a:srgbClr val="FFC000"/>
              </a:buClr>
              <a:buSzPct val="75000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Coastal Risks and Sea-Level Rise RG </a:t>
            </a:r>
          </a:p>
          <a:p>
            <a:pPr marR="4572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75000"/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91400" y="6550223"/>
            <a:ext cx="1752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0"/>
              </a:spcBef>
              <a:buClr>
                <a:schemeClr val="bg1"/>
              </a:buClr>
              <a:buSzPct val="75000"/>
            </a:pPr>
            <a:r>
              <a:rPr lang="en-US" sz="1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© IFREMER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76200" y="528935"/>
            <a:ext cx="426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German Fishery Sector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169313"/>
            <a:ext cx="8915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Primarily Cutter/coastal fisheries (vessels’ number, % employment)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1676400"/>
            <a:ext cx="8763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Coastal fisheries: North Sea, Baltic</a:t>
            </a:r>
          </a:p>
        </p:txBody>
      </p:sp>
      <p:pic>
        <p:nvPicPr>
          <p:cNvPr id="14" name="Picture 13" descr="High-quality image (288K) - Opens new window"/>
          <p:cNvPicPr/>
          <p:nvPr/>
        </p:nvPicPr>
        <p:blipFill>
          <a:blip r:embed="rId3"/>
          <a:srcRect r="61538" b="5158"/>
          <a:stretch>
            <a:fillRect/>
          </a:stretch>
        </p:blipFill>
        <p:spPr bwMode="auto">
          <a:xfrm>
            <a:off x="4724400" y="2590800"/>
            <a:ext cx="4267200" cy="3810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chemeClr val="bg1"/>
            </a:solidFill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pic>
        <p:nvPicPr>
          <p:cNvPr id="15" name="Picture 14" descr="Fischkutter liegen in Päckchen am Anleger in Bremerhaven [Quelle: Radio Bremen]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590800"/>
            <a:ext cx="4267200" cy="3810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477107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C000"/>
              </a:buClr>
              <a:buSzPct val="75000"/>
            </a:pP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3. Assessment/Adaptation of models’ implicit spatial framework</a:t>
            </a:r>
          </a:p>
          <a:p>
            <a:pPr algn="just">
              <a:buClr>
                <a:srgbClr val="FFC000"/>
              </a:buClr>
              <a:buSzPct val="75000"/>
            </a:pPr>
            <a:endParaRPr lang="en-US" sz="12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Can the spatial framework of the models be improved?   </a:t>
            </a:r>
          </a:p>
          <a:p>
            <a:pPr algn="just">
              <a:buClr>
                <a:srgbClr val="FFC000"/>
              </a:buClr>
              <a:buSzPct val="75000"/>
            </a:pPr>
            <a:endParaRPr lang="en-US" sz="2200" b="1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Clr>
                <a:srgbClr val="FFC000"/>
              </a:buClr>
              <a:buSzPct val="75000"/>
            </a:pPr>
            <a:endParaRPr lang="en-US" sz="1200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Scope of Research / Aims-Objectives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C000"/>
              </a:buClr>
              <a:buSzPct val="75000"/>
            </a:pP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1. Scenario modeling of climate change </a:t>
            </a:r>
          </a:p>
          <a:p>
            <a:pPr algn="just">
              <a:buClr>
                <a:srgbClr val="FFC000"/>
              </a:buClr>
              <a:buSzPct val="75000"/>
            </a:pPr>
            <a:endParaRPr lang="en-US" sz="8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How will oceanographic variables and ‘fishery habitats’ change with changing climate?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788384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C000"/>
              </a:buClr>
              <a:buSzPct val="75000"/>
            </a:pP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2. Simulation of climate change induced impacts on fishery resource - Use of spatially explicit fisheries’ bio-economic models </a:t>
            </a:r>
          </a:p>
          <a:p>
            <a:pPr algn="just">
              <a:buClr>
                <a:srgbClr val="FFC000"/>
              </a:buClr>
              <a:buSzPct val="75000"/>
            </a:pPr>
            <a:endParaRPr lang="en-US" sz="12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What are the anticipated trends in population dynamics and fleet dynamics? (SPATIAL SIMULATION)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2400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Selection of suitable oceanographic variables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(Climate Change simulation) 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016913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North Sea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Sea Surface Temperature / </a:t>
            </a: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Baltic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SST, Salinity,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550313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Net Primary Production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1931313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Bathymetry  </a:t>
            </a:r>
          </a:p>
        </p:txBody>
      </p:sp>
      <p:sp>
        <p:nvSpPr>
          <p:cNvPr id="20" name="Right Brace 19"/>
          <p:cNvSpPr/>
          <p:nvPr/>
        </p:nvSpPr>
        <p:spPr>
          <a:xfrm>
            <a:off x="3200400" y="1600200"/>
            <a:ext cx="381000" cy="685800"/>
          </a:xfrm>
          <a:prstGeom prst="righ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733800" y="1702713"/>
            <a:ext cx="2209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‘Fish habitats’ 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28956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Formulation of Regional Coastal Fishery Database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3379113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Species composition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3760113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Species distribution   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76600" y="3421559"/>
            <a:ext cx="5105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With respect to oceanographic indices /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Fish habitats </a:t>
            </a:r>
          </a:p>
        </p:txBody>
      </p:sp>
      <p:sp>
        <p:nvSpPr>
          <p:cNvPr id="17" name="Right Brace 16"/>
          <p:cNvSpPr/>
          <p:nvPr/>
        </p:nvSpPr>
        <p:spPr>
          <a:xfrm>
            <a:off x="2895600" y="3505200"/>
            <a:ext cx="381000" cy="609600"/>
          </a:xfrm>
          <a:prstGeom prst="righ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2286000"/>
            <a:ext cx="868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(Data acquisition: BSH, German Hydrographic Institution)</a:t>
            </a:r>
            <a:endParaRPr lang="en-US" sz="1600" b="1" u="sng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6200" y="4191000"/>
            <a:ext cx="8686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(Data acquisition: Federal/Local Ministries, ICES, HELCOM, etc)</a:t>
            </a:r>
            <a:endParaRPr lang="en-US" sz="1600" b="1" u="sng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48006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Climate Change Scenario Modeling 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525780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Oceanographic variables: Values SRES (IPCC) / Regional climate models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019800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Time scale: Offset year 2050  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Modeling of climate change impacts on coastal fishery   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64513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Multi-species assessment </a:t>
            </a:r>
            <a:r>
              <a:rPr lang="el-GR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(e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.g. predator-prey)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1607165"/>
            <a:ext cx="9144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Population dynamics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12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How will species’ composition change with changing climate?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  <a:buFont typeface="Arial" pitchFamily="34" charset="0"/>
              <a:buChar char="•"/>
            </a:pPr>
            <a:endParaRPr lang="en-US" sz="4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Will new species enter the system?</a:t>
            </a: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</a:pPr>
            <a:endParaRPr lang="en-US" sz="4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19063" lvl="0" indent="-119063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Additional considerations: Impact on species’ reproductive capacity and food availability (primary production)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22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402794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Wingdings" pitchFamily="2" charset="2"/>
              <a:buChar char="Ø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Fleet dynamics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1200" b="1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Landings (€)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400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% employment of workforce in local area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400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Reduction in number of vessels, catches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400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C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Ownership composition of the fleet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1200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(Social indices !)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Modeling of climate change impacts on coastal fishery   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762001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Spatial framework 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9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Existing spatially integrated fisheries’ bio-economic models (ISIS-Fish, ECOSPACE of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Ecopath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with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Ecosim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514600"/>
            <a:ext cx="4143901" cy="4191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52400" y="2133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ISIS-Fish (Bay of Biscay, France) </a:t>
            </a:r>
          </a:p>
        </p:txBody>
      </p:sp>
      <p:sp>
        <p:nvSpPr>
          <p:cNvPr id="9" name="Rectangle 8"/>
          <p:cNvSpPr/>
          <p:nvPr/>
        </p:nvSpPr>
        <p:spPr>
          <a:xfrm>
            <a:off x="4495800" y="2133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ECOSPACE (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EwE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(N. California, U.S.A.) </a:t>
            </a:r>
          </a:p>
        </p:txBody>
      </p:sp>
      <p:pic>
        <p:nvPicPr>
          <p:cNvPr id="5121" name="Picture 1" descr="http://www.marineebm.org/fisheries_img/Phase2_PNWC_ecospace_solut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514600"/>
            <a:ext cx="4267200" cy="419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762000" cy="365125"/>
          </a:xfrm>
        </p:spPr>
        <p:txBody>
          <a:bodyPr/>
          <a:lstStyle/>
          <a:p>
            <a:fld id="{FFB1BA41-C9B1-486C-92C9-8040874111C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Modeling of climate change impacts on coastal fishery   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912435"/>
            <a:ext cx="91440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Spatially integrated models  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9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Used primarily to assess management regulations (e.g. establishment of MPA’s)</a:t>
            </a:r>
            <a:r>
              <a:rPr lang="el-GR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Assessment of CC impacts on fishery resource</a:t>
            </a:r>
            <a:r>
              <a:rPr lang="el-GR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Regional calibrated versions of </a:t>
            </a:r>
            <a:r>
              <a:rPr lang="en-US" sz="2200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EwE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North Sea (developed), Baltic (under development, in the context of ‘MARE’).</a:t>
            </a:r>
          </a:p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66688" lvl="0" indent="-166688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Assessment of models’ spatial framework.</a:t>
            </a:r>
          </a:p>
          <a:p>
            <a:pPr marL="166688" lvl="0" indent="-166688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11480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u="sng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Aims/Objectives: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12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Application of model on a ‘coastal’ scale</a:t>
            </a: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How can the spatial resolution of the models be improved?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  <a:buFont typeface="Arial" pitchFamily="34" charset="0"/>
              <a:buChar char="•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>
              <a:spcBef>
                <a:spcPts val="0"/>
              </a:spcBef>
              <a:buClr>
                <a:schemeClr val="bg1"/>
              </a:buClr>
              <a:buSzPct val="75000"/>
              <a:buFont typeface="Arial" pitchFamily="34" charset="0"/>
              <a:buChar char="•"/>
              <a:tabLst>
                <a:tab pos="166688" algn="l"/>
              </a:tabLst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Interactions between the models’ grid cells (How do the values of one 	cell define the respective values of neighboring cells?) 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2200" b="1" dirty="0" smtClean="0">
              <a:solidFill>
                <a:srgbClr val="FFC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BA41-C9B1-486C-92C9-8040874111C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1903035"/>
            <a:ext cx="9144000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22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2200" b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Thank you!</a:t>
            </a:r>
          </a:p>
          <a:p>
            <a:pPr marL="166688" lvl="0" indent="-166688" algn="just">
              <a:spcBef>
                <a:spcPts val="0"/>
              </a:spcBef>
              <a:buClr>
                <a:srgbClr val="FFC000"/>
              </a:buClr>
              <a:buSzPct val="75000"/>
            </a:pP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0" algn="just">
              <a:spcBef>
                <a:spcPts val="0"/>
              </a:spcBef>
              <a:buClr>
                <a:srgbClr val="FFC000"/>
              </a:buClr>
              <a:buSzPct val="75000"/>
            </a:pPr>
            <a:endParaRPr lang="en-US" sz="900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2514</TotalTime>
  <Words>561</Words>
  <Application>Microsoft Office PowerPoint</Application>
  <PresentationFormat>Προβολή στην οθόνη (4:3)</PresentationFormat>
  <Paragraphs>105</Paragraphs>
  <Slides>8</Slides>
  <Notes>8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Flow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induced impacts  on coastal fisheries</dc:title>
  <dc:creator>papaioannou</dc:creator>
  <cp:lastModifiedBy>Windows User</cp:lastModifiedBy>
  <cp:revision>265</cp:revision>
  <dcterms:created xsi:type="dcterms:W3CDTF">2009-06-01T12:44:35Z</dcterms:created>
  <dcterms:modified xsi:type="dcterms:W3CDTF">2009-07-27T16:36:28Z</dcterms:modified>
</cp:coreProperties>
</file>